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1A4D12-14A0-40B1-8EC0-99662C8727F2}"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A4D12-14A0-40B1-8EC0-99662C8727F2}"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A4D12-14A0-40B1-8EC0-99662C8727F2}"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A4D12-14A0-40B1-8EC0-99662C8727F2}"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1A4D12-14A0-40B1-8EC0-99662C8727F2}"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1A4D12-14A0-40B1-8EC0-99662C8727F2}"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1A4D12-14A0-40B1-8EC0-99662C8727F2}" type="datetimeFigureOut">
              <a:rPr lang="en-US" smtClean="0"/>
              <a:t>2/14/2012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1A4D12-14A0-40B1-8EC0-99662C8727F2}" type="datetimeFigureOut">
              <a:rPr lang="en-US" smtClean="0"/>
              <a:t>2/14/2012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1A4D12-14A0-40B1-8EC0-99662C8727F2}" type="datetimeFigureOut">
              <a:rPr lang="en-US" smtClean="0"/>
              <a:t>2/14/2012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1A4D12-14A0-40B1-8EC0-99662C8727F2}"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1A4D12-14A0-40B1-8EC0-99662C8727F2}"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74D74-EF10-4028-BCCA-2B553BC8FB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1A4D12-14A0-40B1-8EC0-99662C8727F2}" type="datetimeFigureOut">
              <a:rPr lang="en-US" smtClean="0"/>
              <a:t>2/14/2012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74D74-EF10-4028-BCCA-2B553BC8FB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owl.english.purdue.edu/ow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Hyphens and Dashes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Hyphens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Use </a:t>
            </a:r>
            <a:r>
              <a:rPr lang="en-US" dirty="0"/>
              <a:t>a hyphen to join two or more words serving as a single adjective before a noun</a:t>
            </a:r>
            <a:r>
              <a:rPr lang="en-US" dirty="0" smtClean="0"/>
              <a:t>:</a:t>
            </a:r>
          </a:p>
          <a:p>
            <a:r>
              <a:rPr lang="en-US" dirty="0" smtClean="0"/>
              <a:t>a </a:t>
            </a:r>
            <a:r>
              <a:rPr lang="en-US" dirty="0"/>
              <a:t>one-way street</a:t>
            </a:r>
            <a:br>
              <a:rPr lang="en-US" dirty="0"/>
            </a:br>
            <a:r>
              <a:rPr lang="en-US" dirty="0"/>
              <a:t>chocolate-covered peanuts</a:t>
            </a:r>
            <a:br>
              <a:rPr lang="en-US" dirty="0"/>
            </a:br>
            <a:r>
              <a:rPr lang="en-US" dirty="0"/>
              <a:t>well-known </a:t>
            </a:r>
            <a:r>
              <a:rPr lang="en-US" dirty="0" smtClean="0"/>
              <a:t>author</a:t>
            </a:r>
          </a:p>
          <a:p>
            <a:pPr>
              <a:buNone/>
            </a:pPr>
            <a:endParaRPr lang="en-US" dirty="0"/>
          </a:p>
          <a:p>
            <a:pPr>
              <a:buNone/>
            </a:pPr>
            <a:r>
              <a:rPr lang="en-US" dirty="0"/>
              <a:t>However, when compound modifiers come after a noun, they are not hyphenated</a:t>
            </a:r>
            <a:r>
              <a:rPr lang="en-US" dirty="0" smtClean="0"/>
              <a:t>:</a:t>
            </a:r>
          </a:p>
          <a:p>
            <a:r>
              <a:rPr lang="en-US" dirty="0" smtClean="0"/>
              <a:t>The </a:t>
            </a:r>
            <a:r>
              <a:rPr lang="en-US" dirty="0"/>
              <a:t>peanuts were chocolate covered.</a:t>
            </a:r>
            <a:br>
              <a:rPr lang="en-US" dirty="0"/>
            </a:br>
            <a:r>
              <a:rPr lang="en-US" dirty="0"/>
              <a:t>The author was well known.</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Hyphens -</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Numbers</a:t>
            </a:r>
          </a:p>
          <a:p>
            <a:r>
              <a:rPr lang="en-US" dirty="0" smtClean="0"/>
              <a:t>Forty-seven</a:t>
            </a:r>
          </a:p>
          <a:p>
            <a:r>
              <a:rPr lang="en-US" dirty="0" smtClean="0"/>
              <a:t>Twenty-one</a:t>
            </a:r>
          </a:p>
          <a:p>
            <a:pPr>
              <a:buNone/>
            </a:pPr>
            <a:endParaRPr lang="en-US" dirty="0" smtClean="0"/>
          </a:p>
          <a:p>
            <a:pPr>
              <a:buNone/>
            </a:pPr>
            <a:r>
              <a:rPr lang="en-US" dirty="0" smtClean="0"/>
              <a:t>Prefixes ex-, self-, all-, and any prefix before a capitalized word or time</a:t>
            </a:r>
          </a:p>
          <a:p>
            <a:pPr>
              <a:buNone/>
            </a:pPr>
            <a:r>
              <a:rPr lang="en-US" dirty="0"/>
              <a:t>e</a:t>
            </a:r>
            <a:r>
              <a:rPr lang="en-US" dirty="0" smtClean="0"/>
              <a:t>x-husband</a:t>
            </a:r>
          </a:p>
          <a:p>
            <a:pPr>
              <a:buNone/>
            </a:pPr>
            <a:r>
              <a:rPr lang="en-US" dirty="0"/>
              <a:t>s</a:t>
            </a:r>
            <a:r>
              <a:rPr lang="en-US" dirty="0" smtClean="0"/>
              <a:t>elf-confidence</a:t>
            </a:r>
          </a:p>
          <a:p>
            <a:pPr>
              <a:buNone/>
            </a:pPr>
            <a:r>
              <a:rPr lang="en-US" dirty="0"/>
              <a:t>a</a:t>
            </a:r>
            <a:r>
              <a:rPr lang="en-US" dirty="0" smtClean="0"/>
              <a:t>ll-inclusive</a:t>
            </a:r>
          </a:p>
          <a:p>
            <a:pPr>
              <a:buNone/>
            </a:pPr>
            <a:r>
              <a:rPr lang="en-US" dirty="0"/>
              <a:t>m</a:t>
            </a:r>
            <a:r>
              <a:rPr lang="en-US" dirty="0" smtClean="0"/>
              <a:t>id- September</a:t>
            </a:r>
          </a:p>
          <a:p>
            <a:pPr>
              <a:buNone/>
            </a:pPr>
            <a:r>
              <a:rPr lang="en-US" dirty="0" smtClean="0"/>
              <a:t>Mid-1980s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Dashes –</a:t>
            </a:r>
            <a:endParaRPr lang="en-US" dirty="0"/>
          </a:p>
        </p:txBody>
      </p:sp>
      <p:sp>
        <p:nvSpPr>
          <p:cNvPr id="3" name="Content Placeholder 2"/>
          <p:cNvSpPr>
            <a:spLocks noGrp="1"/>
          </p:cNvSpPr>
          <p:nvPr>
            <p:ph idx="1"/>
          </p:nvPr>
        </p:nvSpPr>
        <p:spPr/>
        <p:txBody>
          <a:bodyPr/>
          <a:lstStyle/>
          <a:p>
            <a:pPr>
              <a:buNone/>
            </a:pPr>
            <a:r>
              <a:rPr lang="en-US" dirty="0" smtClean="0"/>
              <a:t>Twice the length of a hyphen </a:t>
            </a:r>
          </a:p>
          <a:p>
            <a:pPr>
              <a:buNone/>
            </a:pPr>
            <a:endParaRPr lang="en-US" dirty="0" smtClean="0"/>
          </a:p>
          <a:p>
            <a:pPr>
              <a:buNone/>
            </a:pPr>
            <a:r>
              <a:rPr lang="en-US" dirty="0"/>
              <a:t> </a:t>
            </a:r>
            <a:r>
              <a:rPr lang="en-US" dirty="0" smtClean="0"/>
              <a:t>An interruption</a:t>
            </a:r>
          </a:p>
          <a:p>
            <a:r>
              <a:rPr lang="en-US" dirty="0"/>
              <a:t>The chemistry student began to say, “An organic solvent will only work with—” when her cell phone rang.  </a:t>
            </a: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Dashes –</a:t>
            </a:r>
            <a:endParaRPr lang="en-US" dirty="0"/>
          </a:p>
        </p:txBody>
      </p:sp>
      <p:sp>
        <p:nvSpPr>
          <p:cNvPr id="3" name="Content Placeholder 2"/>
          <p:cNvSpPr>
            <a:spLocks noGrp="1"/>
          </p:cNvSpPr>
          <p:nvPr>
            <p:ph idx="1"/>
          </p:nvPr>
        </p:nvSpPr>
        <p:spPr/>
        <p:txBody>
          <a:bodyPr/>
          <a:lstStyle/>
          <a:p>
            <a:pPr>
              <a:buNone/>
            </a:pPr>
            <a:r>
              <a:rPr lang="en-US" dirty="0"/>
              <a:t>They can also be used as substitutes for parentheses</a:t>
            </a:r>
            <a:r>
              <a:rPr lang="en-US" dirty="0" smtClean="0"/>
              <a:t>:</a:t>
            </a:r>
          </a:p>
          <a:p>
            <a:pPr>
              <a:buNone/>
            </a:pPr>
            <a:endParaRPr lang="en-US" dirty="0"/>
          </a:p>
          <a:p>
            <a:r>
              <a:rPr lang="en-US" dirty="0"/>
              <a:t>Mr. Lee is suited to the job—he has more experience than everybody else in the department—but he has been having some difficulties at home recently, and would probably not be available.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Dashes –</a:t>
            </a:r>
            <a:endParaRPr lang="en-US" dirty="0"/>
          </a:p>
        </p:txBody>
      </p:sp>
      <p:sp>
        <p:nvSpPr>
          <p:cNvPr id="3" name="Content Placeholder 2"/>
          <p:cNvSpPr>
            <a:spLocks noGrp="1"/>
          </p:cNvSpPr>
          <p:nvPr>
            <p:ph idx="1"/>
          </p:nvPr>
        </p:nvSpPr>
        <p:spPr/>
        <p:txBody>
          <a:bodyPr/>
          <a:lstStyle/>
          <a:p>
            <a:pPr>
              <a:buNone/>
            </a:pPr>
            <a:r>
              <a:rPr lang="en-US" dirty="0"/>
              <a:t>They can also be used as a substitute for “it is, “they are,” or similar expressions.  In this way they function like colons, but are not used for lists of multiple items, and are used less frequently in formal writing situations</a:t>
            </a:r>
            <a:r>
              <a:rPr lang="en-US" dirty="0" smtClean="0"/>
              <a:t>:</a:t>
            </a:r>
          </a:p>
          <a:p>
            <a:pPr>
              <a:buNone/>
            </a:pPr>
            <a:endParaRPr lang="en-US" dirty="0"/>
          </a:p>
          <a:p>
            <a:r>
              <a:rPr lang="en-US" dirty="0"/>
              <a:t>There was only one person suited to the job—Mr. Lee.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hlinkClick r:id="rId2"/>
            </a:endParaRPr>
          </a:p>
          <a:p>
            <a:pPr>
              <a:buNone/>
            </a:pPr>
            <a:endParaRPr lang="en-US">
              <a:hlinkClick r:id="rId2"/>
            </a:endParaRPr>
          </a:p>
          <a:p>
            <a:pPr algn="ctr">
              <a:buNone/>
            </a:pPr>
            <a:r>
              <a:rPr lang="en-US" smtClean="0">
                <a:hlinkClick r:id="rId2"/>
              </a:rPr>
              <a:t>http://owl.english.purdue.edu/owl/</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134</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Hyphens and Dashes</vt:lpstr>
      <vt:lpstr>Hyphens -</vt:lpstr>
      <vt:lpstr>Hyphens -</vt:lpstr>
      <vt:lpstr>Dashes –</vt:lpstr>
      <vt:lpstr>Dashes –</vt:lpstr>
      <vt:lpstr>Dashes –</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Hyphens and Dashes</dc:title>
  <dc:creator>Samantha</dc:creator>
  <cp:lastModifiedBy>Samantha</cp:lastModifiedBy>
  <cp:revision>5</cp:revision>
  <dcterms:created xsi:type="dcterms:W3CDTF">2012-02-15T00:49:27Z</dcterms:created>
  <dcterms:modified xsi:type="dcterms:W3CDTF">2012-02-15T01:31:14Z</dcterms:modified>
</cp:coreProperties>
</file>